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8" r:id="rId6"/>
    <p:sldId id="266" r:id="rId7"/>
    <p:sldId id="259" r:id="rId8"/>
    <p:sldId id="262" r:id="rId9"/>
    <p:sldId id="260" r:id="rId10"/>
    <p:sldId id="263" r:id="rId11"/>
    <p:sldId id="261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2597-DEF2-405F-86E6-B1A3E2CF2628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2421-3951-4872-84F6-96ADE498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7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1. Image-Sentence ranking experiment results. R@K 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Recall@K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(high is good). Med r is the median rank (low is good). In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 for our models, we take the top 5 validation set models, evaluate each independently on the test set and then report the average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performance. The standard deviations on the recall values range from approximately 0.5 to 1.0.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12421-3951-4872-84F6-96ADE498A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16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Visual-Semantic Alignments for Generating Image Descriptions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4602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438" y="3078279"/>
            <a:ext cx="7731125" cy="2222267"/>
          </a:xfrm>
        </p:spPr>
      </p:pic>
    </p:spTree>
    <p:extLst>
      <p:ext uri="{BB962C8B-B14F-4D97-AF65-F5344CB8AC3E}">
        <p14:creationId xmlns:p14="http://schemas.microsoft.com/office/powerpoint/2010/main" val="292066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947"/>
          <a:stretch/>
        </p:blipFill>
        <p:spPr>
          <a:xfrm>
            <a:off x="4823366" y="2566590"/>
            <a:ext cx="6227064" cy="1627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Generated Descriptions: Region Evaluation</a:t>
            </a:r>
          </a:p>
          <a:p>
            <a:pPr>
              <a:lnSpc>
                <a:spcPct val="90000"/>
              </a:lnSpc>
            </a:pPr>
            <a:r>
              <a:rPr lang="en-US" sz="1700"/>
              <a:t>We now train the Multimodal RNN on the correspondences between image regions and snippets of text, as inferred by the alignment model.</a:t>
            </a:r>
          </a:p>
          <a:p>
            <a:pPr>
              <a:lnSpc>
                <a:spcPct val="90000"/>
              </a:lnSpc>
            </a:pPr>
            <a:r>
              <a:rPr lang="en-US" sz="1700"/>
              <a:t> To support the evaluation, Amazon Mechanical Turk used to collect a new dataset used at test time.</a:t>
            </a:r>
          </a:p>
        </p:txBody>
      </p:sp>
    </p:spTree>
    <p:extLst>
      <p:ext uri="{BB962C8B-B14F-4D97-AF65-F5344CB8AC3E}">
        <p14:creationId xmlns:p14="http://schemas.microsoft.com/office/powerpoint/2010/main" val="115421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438" y="3325880"/>
            <a:ext cx="7731125" cy="1727064"/>
          </a:xfrm>
        </p:spPr>
      </p:pic>
    </p:spTree>
    <p:extLst>
      <p:ext uri="{BB962C8B-B14F-4D97-AF65-F5344CB8AC3E}">
        <p14:creationId xmlns:p14="http://schemas.microsoft.com/office/powerpoint/2010/main" val="1217432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/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can only generate description of  one input array of pixels at fixed resolution. </a:t>
            </a:r>
          </a:p>
          <a:p>
            <a:pPr lvl="1"/>
            <a:r>
              <a:rPr lang="en-US" dirty="0"/>
              <a:t>Use multiple saccades around the image to identify all entities, their mutual interactions and wider context before generating description. </a:t>
            </a:r>
          </a:p>
          <a:p>
            <a:r>
              <a:rPr lang="en-US" dirty="0"/>
              <a:t>RNN receives image information only through additive bias interaction.</a:t>
            </a:r>
          </a:p>
          <a:p>
            <a:r>
              <a:rPr lang="en-US" dirty="0"/>
              <a:t>This approach consists of two separate models.</a:t>
            </a:r>
          </a:p>
        </p:txBody>
      </p:sp>
    </p:spTree>
    <p:extLst>
      <p:ext uri="{BB962C8B-B14F-4D97-AF65-F5344CB8AC3E}">
        <p14:creationId xmlns:p14="http://schemas.microsoft.com/office/powerpoint/2010/main" val="238247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understand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BRNN</a:t>
            </a:r>
          </a:p>
          <a:p>
            <a:r>
              <a:rPr lang="en-US" dirty="0"/>
              <a:t>Specialized CNN (</a:t>
            </a:r>
            <a:r>
              <a:rPr lang="en-US" dirty="0" err="1"/>
              <a:t>VGGNet</a:t>
            </a:r>
            <a:r>
              <a:rPr lang="en-US" dirty="0"/>
              <a:t>, </a:t>
            </a:r>
            <a:r>
              <a:rPr lang="en-US" dirty="0" err="1"/>
              <a:t>GoogLE</a:t>
            </a:r>
            <a:r>
              <a:rPr lang="en-US" dirty="0"/>
              <a:t> Net, </a:t>
            </a:r>
            <a:r>
              <a:rPr lang="en-US" dirty="0" err="1"/>
              <a:t>Alexnet</a:t>
            </a:r>
            <a:r>
              <a:rPr lang="en-US" dirty="0"/>
              <a:t> etc.)</a:t>
            </a:r>
          </a:p>
          <a:p>
            <a:r>
              <a:rPr lang="en-US" dirty="0"/>
              <a:t>(Markov Random Fields) MRF</a:t>
            </a:r>
          </a:p>
          <a:p>
            <a:r>
              <a:rPr lang="en-US" dirty="0" err="1"/>
              <a:t>DeepTree</a:t>
            </a:r>
            <a:r>
              <a:rPr lang="en-US" dirty="0"/>
              <a:t> Edges, Dependency </a:t>
            </a:r>
            <a:r>
              <a:rPr lang="en-US"/>
              <a:t>tree relations</a:t>
            </a:r>
            <a:endParaRPr lang="en-US" dirty="0"/>
          </a:p>
          <a:p>
            <a:r>
              <a:rPr lang="en-US" dirty="0"/>
              <a:t>Beam Search</a:t>
            </a:r>
          </a:p>
        </p:txBody>
      </p:sp>
    </p:spTree>
    <p:extLst>
      <p:ext uri="{BB962C8B-B14F-4D97-AF65-F5344CB8AC3E}">
        <p14:creationId xmlns:p14="http://schemas.microsoft.com/office/powerpoint/2010/main" val="234753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974" y="2741613"/>
            <a:ext cx="3434637" cy="3101975"/>
          </a:xfrm>
        </p:spPr>
      </p:pic>
      <p:sp>
        <p:nvSpPr>
          <p:cNvPr id="5" name="TextBox 4"/>
          <p:cNvSpPr txBox="1"/>
          <p:nvPr/>
        </p:nvSpPr>
        <p:spPr>
          <a:xfrm>
            <a:off x="5410986" y="2762051"/>
            <a:ext cx="54769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work in Visual Recognition focused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Labeling images with fixed set of visual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Vastly restrictive when compared to rich descriptors humans compose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 coded visual  concepts and sentence templates; Restricts variety</a:t>
            </a:r>
          </a:p>
          <a:p>
            <a:endParaRPr lang="en-US" dirty="0"/>
          </a:p>
          <a:p>
            <a:r>
              <a:rPr lang="en-US" dirty="0"/>
              <a:t>The goal of this paper is to generate dense description of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of assumptions about specific hard coded templates, rules or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0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Neural Network model that infers alignment between segments of sentences and the region of the image that they describe</a:t>
            </a:r>
          </a:p>
          <a:p>
            <a:pPr lvl="1"/>
            <a:r>
              <a:rPr lang="en-US" dirty="0"/>
              <a:t>Map words and image regions to a common, multimodal embedding</a:t>
            </a:r>
          </a:p>
          <a:p>
            <a:r>
              <a:rPr lang="en-US" dirty="0"/>
              <a:t>Multimodal Recurrent Neural Network architecture that takes an input image and generates its description in text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48" y="4826224"/>
            <a:ext cx="9804904" cy="18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8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1496135"/>
            <a:ext cx="4782312" cy="3873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Diagram for evaluating the image-sentence score </a:t>
            </a:r>
            <a:r>
              <a:rPr lang="en-US" dirty="0" err="1"/>
              <a:t>S</a:t>
            </a:r>
            <a:r>
              <a:rPr lang="en-US" baseline="-25000" dirty="0" err="1"/>
              <a:t>kl</a:t>
            </a:r>
            <a:r>
              <a:rPr lang="en-US" dirty="0"/>
              <a:t>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Object regions are embedded with a CNN (left).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Words (enriched by their context) are embedded in the same multimodal space with a BRNN (right).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Pairwise similarities are computed with inner products (magnitudes shown in grayscale) and finally reduced to image-sentence 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9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915124"/>
            <a:ext cx="6227064" cy="3035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Diagram of multimodal Recurrent Neural Network generative model. </a:t>
            </a:r>
          </a:p>
          <a:p>
            <a:pPr>
              <a:lnSpc>
                <a:spcPct val="90000"/>
              </a:lnSpc>
            </a:pPr>
            <a:r>
              <a:rPr lang="en-US" sz="1700"/>
              <a:t>The RNN takes a word, the context from previous time steps and defines a distribution over the next word in the sentence. </a:t>
            </a:r>
          </a:p>
          <a:p>
            <a:pPr>
              <a:lnSpc>
                <a:spcPct val="90000"/>
              </a:lnSpc>
            </a:pPr>
            <a:r>
              <a:rPr lang="en-US" sz="1700"/>
              <a:t>The RNN is conditioned on the image information at the first time step. START and END are special tokens.</a:t>
            </a:r>
          </a:p>
        </p:txBody>
      </p:sp>
    </p:spTree>
    <p:extLst>
      <p:ext uri="{BB962C8B-B14F-4D97-AF65-F5344CB8AC3E}">
        <p14:creationId xmlns:p14="http://schemas.microsoft.com/office/powerpoint/2010/main" val="399520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used:</a:t>
            </a:r>
          </a:p>
          <a:p>
            <a:pPr lvl="1"/>
            <a:r>
              <a:rPr lang="en-US" dirty="0"/>
              <a:t>Flickr8K, Flickr30K, MSCOCO</a:t>
            </a:r>
          </a:p>
          <a:p>
            <a:pPr lvl="1"/>
            <a:r>
              <a:rPr lang="en-US" dirty="0"/>
              <a:t>Each annotated with 5 sentences using Amazon Mechanical Turk</a:t>
            </a:r>
          </a:p>
          <a:p>
            <a:r>
              <a:rPr lang="en-US" dirty="0"/>
              <a:t>Data Preprocessing</a:t>
            </a:r>
          </a:p>
          <a:p>
            <a:pPr lvl="1"/>
            <a:r>
              <a:rPr lang="en-US" dirty="0"/>
              <a:t>convert all sentences to lowercase</a:t>
            </a:r>
          </a:p>
          <a:p>
            <a:pPr lvl="1"/>
            <a:r>
              <a:rPr lang="en-US" dirty="0"/>
              <a:t>discard non-alphanumeric characters</a:t>
            </a:r>
          </a:p>
          <a:p>
            <a:pPr lvl="1"/>
            <a:r>
              <a:rPr lang="en-US" dirty="0"/>
              <a:t>filter words to those that occur at least 5 times in the training set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8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2148639"/>
            <a:ext cx="6227064" cy="2568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3068365" cy="366115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1700" dirty="0"/>
              <a:t>Image –Sentence Alignment Evaluation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From a withheld set of images and sentences we retrieve items in one modality given a query from the other by sorting base on the image-sentence score </a:t>
            </a:r>
            <a:r>
              <a:rPr lang="en-US" sz="1700" dirty="0" err="1"/>
              <a:t>S</a:t>
            </a:r>
            <a:r>
              <a:rPr lang="en-US" sz="1700" baseline="-25000" dirty="0" err="1"/>
              <a:t>kl</a:t>
            </a:r>
            <a:r>
              <a:rPr lang="en-US" sz="17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Parameters used for comparing </a:t>
            </a:r>
          </a:p>
          <a:p>
            <a:pPr lvl="2">
              <a:lnSpc>
                <a:spcPct val="80000"/>
              </a:lnSpc>
            </a:pPr>
            <a:r>
              <a:rPr lang="en-US" sz="1700" dirty="0"/>
              <a:t>Median rank of the closest ground truth result in list</a:t>
            </a:r>
          </a:p>
          <a:p>
            <a:pPr lvl="2">
              <a:lnSpc>
                <a:spcPct val="80000"/>
              </a:lnSpc>
            </a:pPr>
            <a:r>
              <a:rPr lang="en-US" sz="1700" dirty="0"/>
              <a:t>Recall @ K, </a:t>
            </a:r>
            <a:r>
              <a:rPr lang="en-US" sz="1700" dirty="0" err="1"/>
              <a:t>ie</a:t>
            </a:r>
            <a:r>
              <a:rPr lang="en-US" sz="1700" dirty="0"/>
              <a:t> Fraction of times a correct item was found among top K results.</a:t>
            </a:r>
          </a:p>
        </p:txBody>
      </p:sp>
    </p:spTree>
    <p:extLst>
      <p:ext uri="{BB962C8B-B14F-4D97-AF65-F5344CB8AC3E}">
        <p14:creationId xmlns:p14="http://schemas.microsoft.com/office/powerpoint/2010/main" val="289690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438" y="3084967"/>
            <a:ext cx="7731125" cy="2147434"/>
          </a:xfrm>
        </p:spPr>
      </p:pic>
    </p:spTree>
    <p:extLst>
      <p:ext uri="{BB962C8B-B14F-4D97-AF65-F5344CB8AC3E}">
        <p14:creationId xmlns:p14="http://schemas.microsoft.com/office/powerpoint/2010/main" val="202979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747994"/>
            <a:ext cx="6227064" cy="13699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700" dirty="0"/>
              <a:t>General Descriptions: </a:t>
            </a:r>
            <a:r>
              <a:rPr lang="en-US" sz="1700" dirty="0" err="1"/>
              <a:t>Fullframe</a:t>
            </a:r>
            <a:r>
              <a:rPr lang="en-US" sz="1700" dirty="0"/>
              <a:t> Evaluation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Trained  Multimodal RNN to generate sentences on full images with the goal of verifying that the image description is rich enough.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Baseline used : Nearest neighbor retrieval baseline. Each test image annotated with a sentence of the most similar training set image as determined by L2 norm over </a:t>
            </a:r>
            <a:r>
              <a:rPr lang="en-US" sz="1700" dirty="0" err="1"/>
              <a:t>VGGNet</a:t>
            </a:r>
            <a:r>
              <a:rPr lang="en-US" sz="1700" dirty="0"/>
              <a:t> FC7 features.</a:t>
            </a:r>
          </a:p>
          <a:p>
            <a:pPr>
              <a:lnSpc>
                <a:spcPct val="8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8812166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84</TotalTime>
  <Words>610</Words>
  <Application>Microsoft Office PowerPoint</Application>
  <PresentationFormat>Widescreen</PresentationFormat>
  <Paragraphs>65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Parcel</vt:lpstr>
      <vt:lpstr>Deep Visual-Semantic Alignments for Generating Image Descriptions</vt:lpstr>
      <vt:lpstr>Motivation</vt:lpstr>
      <vt:lpstr>Contribution</vt:lpstr>
      <vt:lpstr>model</vt:lpstr>
      <vt:lpstr>model</vt:lpstr>
      <vt:lpstr>experiments</vt:lpstr>
      <vt:lpstr>Results </vt:lpstr>
      <vt:lpstr>results</vt:lpstr>
      <vt:lpstr>results</vt:lpstr>
      <vt:lpstr>results</vt:lpstr>
      <vt:lpstr>results</vt:lpstr>
      <vt:lpstr>results</vt:lpstr>
      <vt:lpstr>Limitations / future work</vt:lpstr>
      <vt:lpstr>Things to understand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Visual-Semantic Alignments for Generating Image Descriptions</dc:title>
  <dc:creator>Shashank Uppoor</dc:creator>
  <cp:lastModifiedBy>Shashank Uppoor</cp:lastModifiedBy>
  <cp:revision>14</cp:revision>
  <dcterms:created xsi:type="dcterms:W3CDTF">2016-10-17T05:11:26Z</dcterms:created>
  <dcterms:modified xsi:type="dcterms:W3CDTF">2016-10-17T06:35:50Z</dcterms:modified>
</cp:coreProperties>
</file>